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8A1A7-5A90-528C-0C96-31EF2A49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3802C3D-AB4E-8D48-6711-58AA5BA95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0B9E58-9D0B-4FEF-7CD4-9B7D5D2C9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CB8A62E-B9C9-96F0-B271-51DB36197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7BFE01-2F29-7BC4-25A5-4357E8EB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138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E2620-798C-8F22-26BF-77EFEBBC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C96E0B9-7AF9-D502-1070-3BE59DE2A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DBF9EC-FB51-72CC-5F8E-B69709E92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CB2D98-6C56-E612-24A1-56911955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D43C91-1785-FC6A-76CC-803403C4D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01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790DF7C-E97E-C57A-1C1E-85EB33730E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6070079-805F-C73C-EEBF-ADAF82811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2B2F63-6B05-CD8C-8238-36E63F90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4BEFEA-6956-E1F6-2987-58B4B6FC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9D6632-7847-E498-F63F-22296165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2760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857C1-CE87-35F3-9358-5F8A5158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2B7936-99A5-33EF-82CB-E5C0D3FAD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E420A7-2C5C-B707-AEE6-872A8BB7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24A4B2-1E96-5B39-9A69-A319C583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2F9762-2E82-91C0-63A2-BF13E180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447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3FAFD4-AF5C-61D5-14F6-23B877B4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CBA532-EE25-CF19-BB42-39242A04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B1A319-6F2D-D4DF-16EB-A0C022A7C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19747E-6A34-15F8-6319-66E5EE2DA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3BA46B-606D-5936-BF0A-5F502F97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51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4CDA25-461F-2659-F475-1323BA5F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E9245E-9034-DB0F-F2E4-56B3CBFFE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C046B9-2B65-8754-4A5C-DA1C4D103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440C4CC-0E0E-4FFD-B159-9FB344D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05A4C8C-E0AD-909D-C865-A42D1D5C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04039A-8EF8-DB77-2DFB-D7F6B07B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40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628951-58E5-8637-DC6C-6FD1214AF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E15AD7-EBFB-A9F6-A6FF-7EDA05F1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BF3385-0DDE-2603-A2C7-73D51DB39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8932D8-38CF-92F0-481B-7C07493988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20197E6-DEBC-FEC6-5F3B-27ECAD117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CD21BCA-42E0-59A8-D600-50CC06A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F4CC478-6624-A84F-BA7D-DCF5CB029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2FADA9D-0D2B-25D1-751C-C8E49E7F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56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0BA16D-4C3E-E27D-8F60-D4D2138B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DB71245-F592-D072-DC9D-E3920A99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BF41E0-C8B6-8CEB-9363-8E2D77C1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E58648-15C6-6302-25EA-73C88D7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2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EA23F05-B48C-3FFA-5B77-B81728FE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F82AF95-5E08-EAB5-9517-8A879EEB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4DDBD8-382A-B987-C089-48285D0DC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87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9F7D5-72B5-611E-371C-F738D3D94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433E7DB-795B-BE63-4C3B-E222D990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7A419E-8659-E6D0-6763-CE4F0EAE8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CBA4EA-E87C-1090-7CEB-52E7FF768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15B0F6-4940-ED25-DB72-6F3167DDA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2FA789-4BDD-7E82-74CB-36B17C97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178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C68816-8127-C0A6-9D6D-6C5339D7A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A1535B3-442B-B657-A757-CCD10FC79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5B17D7-FC8B-CB7A-9E0A-11D6C3B4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38F9FA-ECDE-2F08-DC9E-29A05283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46EB34-D4F8-128A-06F4-6BBC96AF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7F2A6F-97B2-9E14-E5B6-2D9793606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199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40AE7-7400-DC50-CE9F-C27A3D37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760D48-5F12-89EA-69EF-2079D4D2A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090043-5AE3-AF92-C1D5-EBA98F903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85B1-8D6F-4649-82EE-92BE4741EEB0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656FD-EB33-B973-98E0-6D5C94205F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919803-0DD3-C573-4506-43028CD23A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1202B-F3F9-472A-9927-AC9C2D0ADC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18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615C63-05CE-A46C-92A9-72CA4A1D9AF9}"/>
              </a:ext>
            </a:extLst>
          </p:cNvPr>
          <p:cNvSpPr txBox="1"/>
          <p:nvPr/>
        </p:nvSpPr>
        <p:spPr>
          <a:xfrm>
            <a:off x="1659467" y="660400"/>
            <a:ext cx="8873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 incredible piece of British architecture</a:t>
            </a:r>
          </a:p>
          <a:p>
            <a:r>
              <a:rPr lang="en-US" sz="3200" dirty="0"/>
              <a:t>Canterbury Cathedral</a:t>
            </a:r>
            <a:endParaRPr lang="ru-RU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A3DE0-69A8-CB40-3A69-E394196026E6}"/>
              </a:ext>
            </a:extLst>
          </p:cNvPr>
          <p:cNvSpPr txBox="1"/>
          <p:nvPr/>
        </p:nvSpPr>
        <p:spPr>
          <a:xfrm>
            <a:off x="8518302" y="6105267"/>
            <a:ext cx="3673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Poluboyarinov</a:t>
            </a:r>
            <a:r>
              <a:rPr lang="en-US" sz="2400" dirty="0"/>
              <a:t> Ivan B02-210</a:t>
            </a:r>
            <a:endParaRPr lang="ru-RU" sz="2400" dirty="0"/>
          </a:p>
        </p:txBody>
      </p:sp>
      <p:pic>
        <p:nvPicPr>
          <p:cNvPr id="5" name="Рисунок 4" descr="Изображение выглядит как небо, внешний, здание, старый&#10;&#10;Автоматически созданное описание">
            <a:extLst>
              <a:ext uri="{FF2B5EF4-FFF2-40B4-BE49-F238E27FC236}">
                <a16:creationId xmlns:a16="http://schemas.microsoft.com/office/drawing/2014/main" id="{6EC2CB70-A414-BFA7-66B9-A3E979F7B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1860729"/>
            <a:ext cx="6274938" cy="470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4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камень, корт, дорожка&#10;&#10;Автоматически созданное описание">
            <a:extLst>
              <a:ext uri="{FF2B5EF4-FFF2-40B4-BE49-F238E27FC236}">
                <a16:creationId xmlns:a16="http://schemas.microsoft.com/office/drawing/2014/main" id="{04C9483A-0236-98E4-6284-7B24B8205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46" y="702729"/>
            <a:ext cx="7307308" cy="5630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C5E65-C0AE-571C-EF82-B0BDC815E1BB}"/>
              </a:ext>
            </a:extLst>
          </p:cNvPr>
          <p:cNvSpPr txBox="1"/>
          <p:nvPr/>
        </p:nvSpPr>
        <p:spPr>
          <a:xfrm>
            <a:off x="5202774" y="6333066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Monastic cloister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7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небо, внешний, здание, культовое сооружение&#10;&#10;Автоматически созданное описание">
            <a:extLst>
              <a:ext uri="{FF2B5EF4-FFF2-40B4-BE49-F238E27FC236}">
                <a16:creationId xmlns:a16="http://schemas.microsoft.com/office/drawing/2014/main" id="{21A00F3E-E5C0-D276-9F67-44A779324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5" y="258231"/>
            <a:ext cx="5297648" cy="6341537"/>
          </a:xfrm>
          <a:prstGeom prst="rect">
            <a:avLst/>
          </a:prstGeom>
        </p:spPr>
      </p:pic>
      <p:pic>
        <p:nvPicPr>
          <p:cNvPr id="5" name="Рисунок 4" descr="Изображение выглядит как небо, внешний, здание, культовое сооружение&#10;&#10;Автоматически созданное описание">
            <a:extLst>
              <a:ext uri="{FF2B5EF4-FFF2-40B4-BE49-F238E27FC236}">
                <a16:creationId xmlns:a16="http://schemas.microsoft.com/office/drawing/2014/main" id="{191688AE-1609-8D10-0F93-DE10EDC5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27" y="258232"/>
            <a:ext cx="4757768" cy="63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9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дерево, небо, внешний, гора&#10;&#10;Автоматически созданное описание">
            <a:extLst>
              <a:ext uri="{FF2B5EF4-FFF2-40B4-BE49-F238E27FC236}">
                <a16:creationId xmlns:a16="http://schemas.microsoft.com/office/drawing/2014/main" id="{B96106B5-7717-6D0D-7F4F-74C5EBDD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0975"/>
            <a:ext cx="97536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6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внешний, небо, культовое сооружение&#10;&#10;Автоматически созданное описание">
            <a:extLst>
              <a:ext uri="{FF2B5EF4-FFF2-40B4-BE49-F238E27FC236}">
                <a16:creationId xmlns:a16="http://schemas.microsoft.com/office/drawing/2014/main" id="{61215A1C-D42F-B148-203F-E46DB1E7D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55" y="151370"/>
            <a:ext cx="9835289" cy="6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56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нешний, здание, старый, культовое сооружение&#10;&#10;Автоматически созданное описание">
            <a:extLst>
              <a:ext uri="{FF2B5EF4-FFF2-40B4-BE49-F238E27FC236}">
                <a16:creationId xmlns:a16="http://schemas.microsoft.com/office/drawing/2014/main" id="{DB5260D2-D579-1BA3-2050-CE1098AD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42" y="131089"/>
            <a:ext cx="8866516" cy="65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4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C70153-503B-4F14-DCC1-108FD790D633}"/>
              </a:ext>
            </a:extLst>
          </p:cNvPr>
          <p:cNvSpPr txBox="1"/>
          <p:nvPr/>
        </p:nvSpPr>
        <p:spPr>
          <a:xfrm>
            <a:off x="211946" y="702452"/>
            <a:ext cx="3893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Founded: 597</a:t>
            </a:r>
          </a:p>
          <a:p>
            <a:r>
              <a:rPr lang="en-US" sz="3600" dirty="0"/>
              <a:t>Architectural styles: Romanesque, Norman, English </a:t>
            </a:r>
            <a:r>
              <a:rPr lang="en-US" sz="3600" dirty="0" err="1"/>
              <a:t>Gotic</a:t>
            </a:r>
            <a:endParaRPr lang="ru-RU" sz="3600" dirty="0"/>
          </a:p>
        </p:txBody>
      </p:sp>
      <p:pic>
        <p:nvPicPr>
          <p:cNvPr id="7" name="Рисунок 6" descr="Изображение выглядит как здание, внешний, небо, культовое сооружение&#10;&#10;Автоматически созданное описание">
            <a:extLst>
              <a:ext uri="{FF2B5EF4-FFF2-40B4-BE49-F238E27FC236}">
                <a16:creationId xmlns:a16="http://schemas.microsoft.com/office/drawing/2014/main" id="{D8274B55-67EA-DEAB-5F64-7F150779B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97" y="684565"/>
            <a:ext cx="7680557" cy="57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5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9381EAA8-A1CB-58C7-B7D3-DBC88513F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0" y="945434"/>
            <a:ext cx="3901266" cy="496713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038175BE-0B44-FA2D-AC44-67914DDB9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35" y="613579"/>
            <a:ext cx="3550714" cy="5630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24251-D2C2-2E14-592B-68A9ABB32DFB}"/>
              </a:ext>
            </a:extLst>
          </p:cNvPr>
          <p:cNvSpPr txBox="1"/>
          <p:nvPr/>
        </p:nvSpPr>
        <p:spPr>
          <a:xfrm>
            <a:off x="1870841" y="6333757"/>
            <a:ext cx="2711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Augustine of Canterbury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BAEA20-1308-33BE-CADA-34EC4D3C83C8}"/>
              </a:ext>
            </a:extLst>
          </p:cNvPr>
          <p:cNvSpPr txBox="1"/>
          <p:nvPr/>
        </p:nvSpPr>
        <p:spPr>
          <a:xfrm>
            <a:off x="8002990" y="6333757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Pope Gregory I</a:t>
            </a:r>
          </a:p>
        </p:txBody>
      </p:sp>
    </p:spTree>
    <p:extLst>
      <p:ext uri="{BB962C8B-B14F-4D97-AF65-F5344CB8AC3E}">
        <p14:creationId xmlns:p14="http://schemas.microsoft.com/office/powerpoint/2010/main" val="344877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камень, проход&#10;&#10;Автоматически созданное описание">
            <a:extLst>
              <a:ext uri="{FF2B5EF4-FFF2-40B4-BE49-F238E27FC236}">
                <a16:creationId xmlns:a16="http://schemas.microsoft.com/office/drawing/2014/main" id="{E598CC0F-EF46-7AE1-E708-32731194B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9" y="807035"/>
            <a:ext cx="7102888" cy="5243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CB86A-62FB-DD65-FB2C-60D6911816F8}"/>
              </a:ext>
            </a:extLst>
          </p:cNvPr>
          <p:cNvSpPr txBox="1"/>
          <p:nvPr/>
        </p:nvSpPr>
        <p:spPr>
          <a:xfrm>
            <a:off x="1975798" y="6275063"/>
            <a:ext cx="384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12</a:t>
            </a:r>
            <a:r>
              <a:rPr lang="en-US" baseline="30000" dirty="0"/>
              <a:t>th</a:t>
            </a:r>
            <a:r>
              <a:rPr lang="en-US" dirty="0"/>
              <a:t>-century quire (reconstruction)</a:t>
            </a:r>
            <a:endParaRPr lang="en-US" baseline="30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0A464-CDF7-8C8F-FFBF-C2082AC6141E}"/>
              </a:ext>
            </a:extLst>
          </p:cNvPr>
          <p:cNvSpPr txBox="1"/>
          <p:nvPr/>
        </p:nvSpPr>
        <p:spPr>
          <a:xfrm>
            <a:off x="7407196" y="3874943"/>
            <a:ext cx="47848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Nothing like it could be seen in England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either for the light of its glass windows,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gleaming of its marble pavements,</a:t>
            </a:r>
            <a:endParaRPr lang="ru-RU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the many-colored paintings which led</a:t>
            </a:r>
            <a:endParaRPr lang="ru-R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eyes to the paneled ceiling above.”</a:t>
            </a:r>
            <a:endParaRPr lang="ru-RU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C120D-B313-23CF-2446-5C778D74EC28}"/>
              </a:ext>
            </a:extLst>
          </p:cNvPr>
          <p:cNvSpPr txBox="1"/>
          <p:nvPr/>
        </p:nvSpPr>
        <p:spPr>
          <a:xfrm>
            <a:off x="9184702" y="5660047"/>
            <a:ext cx="30072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William of </a:t>
            </a:r>
            <a:r>
              <a:rPr lang="en-US" sz="2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Malmesbury</a:t>
            </a:r>
            <a:endParaRPr lang="ru-RU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EAE8EC-D6BD-DDBF-1527-932A10BDCE50}"/>
              </a:ext>
            </a:extLst>
          </p:cNvPr>
          <p:cNvSpPr txBox="1"/>
          <p:nvPr/>
        </p:nvSpPr>
        <p:spPr>
          <a:xfrm>
            <a:off x="7527148" y="890177"/>
            <a:ext cx="431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1060-70: destroyed by fire and rebuilt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427904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окно,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CE7F65B6-1983-0395-BB28-2E750C9F4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3533"/>
            <a:ext cx="3659604" cy="5510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262845-3B39-F697-273B-59376E886973}"/>
              </a:ext>
            </a:extLst>
          </p:cNvPr>
          <p:cNvSpPr txBox="1"/>
          <p:nvPr/>
        </p:nvSpPr>
        <p:spPr>
          <a:xfrm>
            <a:off x="7005837" y="6348379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 Thomas Becket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F6FD73-8CDF-C2ED-8962-B8DFB0DD6065}"/>
              </a:ext>
            </a:extLst>
          </p:cNvPr>
          <p:cNvSpPr txBox="1"/>
          <p:nvPr/>
        </p:nvSpPr>
        <p:spPr>
          <a:xfrm>
            <a:off x="551063" y="1120675"/>
            <a:ext cx="5383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Thomas Becket, archbishop, was killed by knights of King Henry II in his own cathedral in 1170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80218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камень&#10;&#10;Автоматически созданное описание">
            <a:extLst>
              <a:ext uri="{FF2B5EF4-FFF2-40B4-BE49-F238E27FC236}">
                <a16:creationId xmlns:a16="http://schemas.microsoft.com/office/drawing/2014/main" id="{286CE940-587B-3FA7-1966-88A6F50CA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53" y="601133"/>
            <a:ext cx="4457721" cy="5655733"/>
          </a:xfrm>
          <a:prstGeom prst="rect">
            <a:avLst/>
          </a:prstGeom>
        </p:spPr>
      </p:pic>
      <p:pic>
        <p:nvPicPr>
          <p:cNvPr id="5" name="Рисунок 4" descr="Изображение выглядит как внутренний, пол, здание, камень&#10;&#10;Автоматически созданное описание">
            <a:extLst>
              <a:ext uri="{FF2B5EF4-FFF2-40B4-BE49-F238E27FC236}">
                <a16:creationId xmlns:a16="http://schemas.microsoft.com/office/drawing/2014/main" id="{F5E7B1EF-8C97-FDBE-CA5E-39E1D6377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6" y="601133"/>
            <a:ext cx="4397071" cy="5655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B793E-4E46-4FA1-C238-9C434592FD2E}"/>
              </a:ext>
            </a:extLst>
          </p:cNvPr>
          <p:cNvSpPr txBox="1"/>
          <p:nvPr/>
        </p:nvSpPr>
        <p:spPr>
          <a:xfrm>
            <a:off x="1835658" y="6378601"/>
            <a:ext cx="224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Becket’s crown (1184)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657DA-3EDC-CA82-C372-76C650FB184A}"/>
              </a:ext>
            </a:extLst>
          </p:cNvPr>
          <p:cNvSpPr txBox="1"/>
          <p:nvPr/>
        </p:nvSpPr>
        <p:spPr>
          <a:xfrm>
            <a:off x="7538682" y="6378601"/>
            <a:ext cx="332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 glass in the Trinity Chapel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858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старый, арка, камень">
            <a:extLst>
              <a:ext uri="{FF2B5EF4-FFF2-40B4-BE49-F238E27FC236}">
                <a16:creationId xmlns:a16="http://schemas.microsoft.com/office/drawing/2014/main" id="{442D4B04-75EB-C0C7-B087-9F4473D7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3" y="607350"/>
            <a:ext cx="10430934" cy="5643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E023A-918B-D5B6-A4D9-23F65E744DFB}"/>
              </a:ext>
            </a:extLst>
          </p:cNvPr>
          <p:cNvSpPr txBox="1"/>
          <p:nvPr/>
        </p:nvSpPr>
        <p:spPr>
          <a:xfrm>
            <a:off x="5076137" y="6371150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Quire screen (1786)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633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здание, внешний, камень&#10;&#10;Автоматически созданное описание">
            <a:extLst>
              <a:ext uri="{FF2B5EF4-FFF2-40B4-BE49-F238E27FC236}">
                <a16:creationId xmlns:a16="http://schemas.microsoft.com/office/drawing/2014/main" id="{6F1C8FCB-DAE5-2602-8457-154C0A23F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44" y="647654"/>
            <a:ext cx="8079710" cy="5562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15E81-38CA-70A2-7E26-F4DD2EA15C03}"/>
              </a:ext>
            </a:extLst>
          </p:cNvPr>
          <p:cNvSpPr txBox="1"/>
          <p:nvPr/>
        </p:nvSpPr>
        <p:spPr>
          <a:xfrm>
            <a:off x="4965209" y="6316133"/>
            <a:ext cx="226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Christchurch Gate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83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нутренний, здание, окно, деревянный&#10;&#10;Автоматически созданное описание">
            <a:extLst>
              <a:ext uri="{FF2B5EF4-FFF2-40B4-BE49-F238E27FC236}">
                <a16:creationId xmlns:a16="http://schemas.microsoft.com/office/drawing/2014/main" id="{1A864A49-4037-6C10-4A50-7E9767BAA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22" y="84665"/>
            <a:ext cx="4459112" cy="6688667"/>
          </a:xfrm>
          <a:prstGeom prst="rect">
            <a:avLst/>
          </a:prstGeom>
        </p:spPr>
      </p:pic>
      <p:pic>
        <p:nvPicPr>
          <p:cNvPr id="5" name="Рисунок 4" descr="Изображение выглядит как стена, внутренний, подключен&#10;&#10;Автоматически созданное описание">
            <a:extLst>
              <a:ext uri="{FF2B5EF4-FFF2-40B4-BE49-F238E27FC236}">
                <a16:creationId xmlns:a16="http://schemas.microsoft.com/office/drawing/2014/main" id="{9844DD3D-03D4-BFC7-1436-7708FD7A6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11" y="1232237"/>
            <a:ext cx="6587067" cy="43935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EB886-0755-7C8B-4D9D-D5B5B39D9774}"/>
              </a:ext>
            </a:extLst>
          </p:cNvPr>
          <p:cNvSpPr txBox="1"/>
          <p:nvPr/>
        </p:nvSpPr>
        <p:spPr>
          <a:xfrm>
            <a:off x="7313526" y="5982963"/>
            <a:ext cx="230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Stained-glass windows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17351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131</Words>
  <Application>Microsoft Office PowerPoint</Application>
  <PresentationFormat>Широкоэкранный</PresentationFormat>
  <Paragraphs>23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Михаил Полубояринов</dc:creator>
  <cp:lastModifiedBy>Иван Полубояринов</cp:lastModifiedBy>
  <cp:revision>4</cp:revision>
  <dcterms:created xsi:type="dcterms:W3CDTF">2022-11-06T12:50:49Z</dcterms:created>
  <dcterms:modified xsi:type="dcterms:W3CDTF">2022-11-07T07:24:47Z</dcterms:modified>
</cp:coreProperties>
</file>